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2" r:id="rId3"/>
    <p:sldId id="275" r:id="rId4"/>
    <p:sldId id="277" r:id="rId5"/>
    <p:sldId id="258" r:id="rId6"/>
    <p:sldId id="257" r:id="rId7"/>
    <p:sldId id="322" r:id="rId8"/>
    <p:sldId id="323" r:id="rId9"/>
    <p:sldId id="325" r:id="rId10"/>
    <p:sldId id="265" r:id="rId11"/>
    <p:sldId id="266" r:id="rId12"/>
    <p:sldId id="267" r:id="rId13"/>
    <p:sldId id="326" r:id="rId14"/>
    <p:sldId id="327" r:id="rId15"/>
    <p:sldId id="268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71462" autoAdjust="0"/>
  </p:normalViewPr>
  <p:slideViewPr>
    <p:cSldViewPr snapToGrid="0">
      <p:cViewPr varScale="1">
        <p:scale>
          <a:sx n="71" d="100"/>
          <a:sy n="71" d="100"/>
        </p:scale>
        <p:origin x="10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F084B4-1E8B-491C-AD10-55ABB9C83C50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DB73501-3AEA-4265-8D71-BC4560108DFB}" type="pres">
      <dgm:prSet presAssocID="{D8F084B4-1E8B-491C-AD10-55ABB9C83C50}" presName="Name0" presStyleCnt="0">
        <dgm:presLayoutVars>
          <dgm:chMax/>
          <dgm:chPref/>
          <dgm:dir/>
          <dgm:animLvl val="lvl"/>
        </dgm:presLayoutVars>
      </dgm:prSet>
      <dgm:spPr/>
    </dgm:pt>
  </dgm:ptLst>
  <dgm:cxnLst>
    <dgm:cxn modelId="{3B9A8258-85EC-4E6C-A5AE-AFDEF7D3CC2B}" type="presOf" srcId="{D8F084B4-1E8B-491C-AD10-55ABB9C83C50}" destId="{0DB73501-3AEA-4265-8D71-BC4560108DFB}" srcOrd="0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2C0989-995C-44ED-BF52-233F74355B74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3970BB3-C428-4E85-B351-AF6E66F4B1BE}">
      <dgm:prSet phldrT="[Text]"/>
      <dgm:spPr/>
      <dgm:t>
        <a:bodyPr/>
        <a:lstStyle/>
        <a:p>
          <a:r>
            <a:rPr lang="en-GB" dirty="0"/>
            <a:t>Change control</a:t>
          </a:r>
        </a:p>
      </dgm:t>
    </dgm:pt>
    <dgm:pt modelId="{1B4AA53E-24DF-439B-B5A7-08AED9ABE2AE}" type="parTrans" cxnId="{EFCF8C00-BA1E-4243-B616-09D1D3B78804}">
      <dgm:prSet/>
      <dgm:spPr/>
      <dgm:t>
        <a:bodyPr/>
        <a:lstStyle/>
        <a:p>
          <a:endParaRPr lang="en-GB"/>
        </a:p>
      </dgm:t>
    </dgm:pt>
    <dgm:pt modelId="{D49EEA14-6A7F-40DA-9891-4D817BDCAB40}" type="sibTrans" cxnId="{EFCF8C00-BA1E-4243-B616-09D1D3B78804}">
      <dgm:prSet/>
      <dgm:spPr/>
      <dgm:t>
        <a:bodyPr/>
        <a:lstStyle/>
        <a:p>
          <a:endParaRPr lang="en-GB"/>
        </a:p>
      </dgm:t>
    </dgm:pt>
    <dgm:pt modelId="{5A462A70-8EF1-4117-A0A3-8EDE58542938}">
      <dgm:prSet phldrT="[Text]"/>
      <dgm:spPr/>
      <dgm:t>
        <a:bodyPr/>
        <a:lstStyle/>
        <a:p>
          <a:r>
            <a:rPr lang="en-GB" dirty="0"/>
            <a:t>Enabling change</a:t>
          </a:r>
        </a:p>
      </dgm:t>
    </dgm:pt>
    <dgm:pt modelId="{A7BD6168-8D7D-417A-BB12-51B4F282BF57}" type="parTrans" cxnId="{52D78C37-EB17-4FF4-B065-ECA1818A78F4}">
      <dgm:prSet/>
      <dgm:spPr/>
      <dgm:t>
        <a:bodyPr/>
        <a:lstStyle/>
        <a:p>
          <a:endParaRPr lang="en-GB"/>
        </a:p>
      </dgm:t>
    </dgm:pt>
    <dgm:pt modelId="{FA8D5733-CF06-43C0-99F7-31090F692171}" type="sibTrans" cxnId="{52D78C37-EB17-4FF4-B065-ECA1818A78F4}">
      <dgm:prSet/>
      <dgm:spPr/>
      <dgm:t>
        <a:bodyPr/>
        <a:lstStyle/>
        <a:p>
          <a:endParaRPr lang="en-GB"/>
        </a:p>
      </dgm:t>
    </dgm:pt>
    <dgm:pt modelId="{845A14BB-08B0-4DE0-8FDC-156DDEBC546F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/>
            <a:t>Behavioural change</a:t>
          </a:r>
        </a:p>
      </dgm:t>
    </dgm:pt>
    <dgm:pt modelId="{9180884E-EA78-47E3-ABA3-4EE924C29637}" type="parTrans" cxnId="{1CC497F4-1112-4530-A1A0-D866BEC3B11D}">
      <dgm:prSet/>
      <dgm:spPr/>
      <dgm:t>
        <a:bodyPr/>
        <a:lstStyle/>
        <a:p>
          <a:endParaRPr lang="en-GB"/>
        </a:p>
      </dgm:t>
    </dgm:pt>
    <dgm:pt modelId="{69FA38CE-E198-419E-BBFC-EB59D8698BA8}" type="sibTrans" cxnId="{1CC497F4-1112-4530-A1A0-D866BEC3B11D}">
      <dgm:prSet/>
      <dgm:spPr/>
      <dgm:t>
        <a:bodyPr/>
        <a:lstStyle/>
        <a:p>
          <a:endParaRPr lang="en-GB"/>
        </a:p>
      </dgm:t>
    </dgm:pt>
    <dgm:pt modelId="{D156E411-E42D-4179-A58F-C2581DCF32F1}">
      <dgm:prSet/>
      <dgm:spPr/>
      <dgm:t>
        <a:bodyPr/>
        <a:lstStyle/>
        <a:p>
          <a:endParaRPr lang="en-GB"/>
        </a:p>
      </dgm:t>
    </dgm:pt>
    <dgm:pt modelId="{3E4B2927-F1BE-4036-A492-0978A27E7F22}" type="parTrans" cxnId="{1791625E-2750-4CF0-88AC-AD1095CAFF08}">
      <dgm:prSet/>
      <dgm:spPr/>
      <dgm:t>
        <a:bodyPr/>
        <a:lstStyle/>
        <a:p>
          <a:endParaRPr lang="en-GB"/>
        </a:p>
      </dgm:t>
    </dgm:pt>
    <dgm:pt modelId="{EFE92EE4-6E09-4F1D-B55F-DB19EC01C34A}" type="sibTrans" cxnId="{1791625E-2750-4CF0-88AC-AD1095CAFF08}">
      <dgm:prSet/>
      <dgm:spPr/>
      <dgm:t>
        <a:bodyPr/>
        <a:lstStyle/>
        <a:p>
          <a:endParaRPr lang="en-GB"/>
        </a:p>
      </dgm:t>
    </dgm:pt>
    <dgm:pt modelId="{053FC633-EC0E-4FBE-BE6D-837DC1BDF014}">
      <dgm:prSet phldrT="[Text]"/>
      <dgm:spPr/>
      <dgm:t>
        <a:bodyPr/>
        <a:lstStyle/>
        <a:p>
          <a:pPr algn="ctr"/>
          <a:r>
            <a:rPr lang="en-GB" dirty="0"/>
            <a:t>Strategic change</a:t>
          </a:r>
        </a:p>
      </dgm:t>
    </dgm:pt>
    <dgm:pt modelId="{D7EFC015-A81B-49B5-B809-9F6181E2D8CF}" type="sibTrans" cxnId="{8CFCF12D-D1D7-4EC7-9235-24AB4A985C50}">
      <dgm:prSet/>
      <dgm:spPr/>
      <dgm:t>
        <a:bodyPr/>
        <a:lstStyle/>
        <a:p>
          <a:endParaRPr lang="en-GB"/>
        </a:p>
      </dgm:t>
    </dgm:pt>
    <dgm:pt modelId="{BBC7EE96-4EFA-4ED1-B0D6-975C313706E1}" type="parTrans" cxnId="{8CFCF12D-D1D7-4EC7-9235-24AB4A985C50}">
      <dgm:prSet/>
      <dgm:spPr/>
      <dgm:t>
        <a:bodyPr/>
        <a:lstStyle/>
        <a:p>
          <a:endParaRPr lang="en-GB"/>
        </a:p>
      </dgm:t>
    </dgm:pt>
    <dgm:pt modelId="{188C78A7-F325-442F-8E94-F35DE3E5B11C}" type="pres">
      <dgm:prSet presAssocID="{242C0989-995C-44ED-BF52-233F74355B74}" presName="Name0" presStyleCnt="0">
        <dgm:presLayoutVars>
          <dgm:chMax val="7"/>
          <dgm:resizeHandles val="exact"/>
        </dgm:presLayoutVars>
      </dgm:prSet>
      <dgm:spPr/>
    </dgm:pt>
    <dgm:pt modelId="{426F0042-7640-451E-80C2-ED00979A8214}" type="pres">
      <dgm:prSet presAssocID="{242C0989-995C-44ED-BF52-233F74355B74}" presName="comp1" presStyleCnt="0"/>
      <dgm:spPr/>
    </dgm:pt>
    <dgm:pt modelId="{3F02D2C5-1A30-42C8-BBE9-4496F3C7A0DD}" type="pres">
      <dgm:prSet presAssocID="{242C0989-995C-44ED-BF52-233F74355B74}" presName="circle1" presStyleLbl="node1" presStyleIdx="0" presStyleCnt="5" custLinFactNeighborX="-870" custLinFactNeighborY="-348"/>
      <dgm:spPr/>
    </dgm:pt>
    <dgm:pt modelId="{9D5BAB47-C86A-462D-B962-EBD53FEA0693}" type="pres">
      <dgm:prSet presAssocID="{242C0989-995C-44ED-BF52-233F74355B74}" presName="c1text" presStyleLbl="node1" presStyleIdx="0" presStyleCnt="5">
        <dgm:presLayoutVars>
          <dgm:bulletEnabled val="1"/>
        </dgm:presLayoutVars>
      </dgm:prSet>
      <dgm:spPr/>
    </dgm:pt>
    <dgm:pt modelId="{E10E3E38-0103-4913-B63C-AF14944C2281}" type="pres">
      <dgm:prSet presAssocID="{242C0989-995C-44ED-BF52-233F74355B74}" presName="comp2" presStyleCnt="0"/>
      <dgm:spPr/>
    </dgm:pt>
    <dgm:pt modelId="{1425C347-D842-45C4-B685-FCA1682C9BD0}" type="pres">
      <dgm:prSet presAssocID="{242C0989-995C-44ED-BF52-233F74355B74}" presName="circle2" presStyleLbl="node1" presStyleIdx="1" presStyleCnt="5" custScaleX="99503" custLinFactNeighborY="513"/>
      <dgm:spPr/>
    </dgm:pt>
    <dgm:pt modelId="{1740E52B-BF3B-4723-9AB0-911D5D0A696C}" type="pres">
      <dgm:prSet presAssocID="{242C0989-995C-44ED-BF52-233F74355B74}" presName="c2text" presStyleLbl="node1" presStyleIdx="1" presStyleCnt="5">
        <dgm:presLayoutVars>
          <dgm:bulletEnabled val="1"/>
        </dgm:presLayoutVars>
      </dgm:prSet>
      <dgm:spPr/>
    </dgm:pt>
    <dgm:pt modelId="{0C800584-E6E4-4EC5-939D-F671BA3593CD}" type="pres">
      <dgm:prSet presAssocID="{242C0989-995C-44ED-BF52-233F74355B74}" presName="comp3" presStyleCnt="0"/>
      <dgm:spPr/>
    </dgm:pt>
    <dgm:pt modelId="{AACCB123-79EC-4CFD-AF8F-C16777BA2062}" type="pres">
      <dgm:prSet presAssocID="{242C0989-995C-44ED-BF52-233F74355B74}" presName="circle3" presStyleLbl="node1" presStyleIdx="2" presStyleCnt="5"/>
      <dgm:spPr/>
    </dgm:pt>
    <dgm:pt modelId="{11706953-88E6-4D4A-A6F0-8B70A57A5280}" type="pres">
      <dgm:prSet presAssocID="{242C0989-995C-44ED-BF52-233F74355B74}" presName="c3text" presStyleLbl="node1" presStyleIdx="2" presStyleCnt="5">
        <dgm:presLayoutVars>
          <dgm:bulletEnabled val="1"/>
        </dgm:presLayoutVars>
      </dgm:prSet>
      <dgm:spPr/>
    </dgm:pt>
    <dgm:pt modelId="{EE4C6211-BA12-4368-B784-E4459868AA98}" type="pres">
      <dgm:prSet presAssocID="{242C0989-995C-44ED-BF52-233F74355B74}" presName="comp4" presStyleCnt="0"/>
      <dgm:spPr/>
    </dgm:pt>
    <dgm:pt modelId="{21928858-AE4F-4F33-97D1-CBCD423C09DD}" type="pres">
      <dgm:prSet presAssocID="{242C0989-995C-44ED-BF52-233F74355B74}" presName="circle4" presStyleLbl="node1" presStyleIdx="3" presStyleCnt="5"/>
      <dgm:spPr/>
    </dgm:pt>
    <dgm:pt modelId="{BEA69B25-BA76-4653-A511-34BA7C4DAB95}" type="pres">
      <dgm:prSet presAssocID="{242C0989-995C-44ED-BF52-233F74355B74}" presName="c4text" presStyleLbl="node1" presStyleIdx="3" presStyleCnt="5">
        <dgm:presLayoutVars>
          <dgm:bulletEnabled val="1"/>
        </dgm:presLayoutVars>
      </dgm:prSet>
      <dgm:spPr/>
    </dgm:pt>
    <dgm:pt modelId="{D6F52064-8895-4C3A-9B2F-1ABE68E1C158}" type="pres">
      <dgm:prSet presAssocID="{242C0989-995C-44ED-BF52-233F74355B74}" presName="comp5" presStyleCnt="0"/>
      <dgm:spPr/>
    </dgm:pt>
    <dgm:pt modelId="{CC3F6C30-442F-4533-AB40-BD7616626134}" type="pres">
      <dgm:prSet presAssocID="{242C0989-995C-44ED-BF52-233F74355B74}" presName="circle5" presStyleLbl="node1" presStyleIdx="4" presStyleCnt="5"/>
      <dgm:spPr/>
    </dgm:pt>
    <dgm:pt modelId="{EAFF532F-AD88-415D-8860-CC39D34BB3E8}" type="pres">
      <dgm:prSet presAssocID="{242C0989-995C-44ED-BF52-233F74355B74}" presName="c5text" presStyleLbl="node1" presStyleIdx="4" presStyleCnt="5">
        <dgm:presLayoutVars>
          <dgm:bulletEnabled val="1"/>
        </dgm:presLayoutVars>
      </dgm:prSet>
      <dgm:spPr/>
    </dgm:pt>
  </dgm:ptLst>
  <dgm:cxnLst>
    <dgm:cxn modelId="{EFCF8C00-BA1E-4243-B616-09D1D3B78804}" srcId="{242C0989-995C-44ED-BF52-233F74355B74}" destId="{A3970BB3-C428-4E85-B351-AF6E66F4B1BE}" srcOrd="2" destOrd="0" parTransId="{1B4AA53E-24DF-439B-B5A7-08AED9ABE2AE}" sibTransId="{D49EEA14-6A7F-40DA-9891-4D817BDCAB40}"/>
    <dgm:cxn modelId="{D33CDA03-244F-4E91-A9AB-148E12748D97}" type="presOf" srcId="{053FC633-EC0E-4FBE-BE6D-837DC1BDF014}" destId="{3F02D2C5-1A30-42C8-BBE9-4496F3C7A0DD}" srcOrd="0" destOrd="0" presId="urn:microsoft.com/office/officeart/2005/8/layout/venn2"/>
    <dgm:cxn modelId="{41010906-8F47-4013-90BF-6CCAABE5BBAC}" type="presOf" srcId="{D156E411-E42D-4179-A58F-C2581DCF32F1}" destId="{1425C347-D842-45C4-B685-FCA1682C9BD0}" srcOrd="0" destOrd="0" presId="urn:microsoft.com/office/officeart/2005/8/layout/venn2"/>
    <dgm:cxn modelId="{8CFCF12D-D1D7-4EC7-9235-24AB4A985C50}" srcId="{242C0989-995C-44ED-BF52-233F74355B74}" destId="{053FC633-EC0E-4FBE-BE6D-837DC1BDF014}" srcOrd="0" destOrd="0" parTransId="{BBC7EE96-4EFA-4ED1-B0D6-975C313706E1}" sibTransId="{D7EFC015-A81B-49B5-B809-9F6181E2D8CF}"/>
    <dgm:cxn modelId="{5D57A22F-2181-404D-9FF0-5C04F833B636}" type="presOf" srcId="{A3970BB3-C428-4E85-B351-AF6E66F4B1BE}" destId="{11706953-88E6-4D4A-A6F0-8B70A57A5280}" srcOrd="1" destOrd="0" presId="urn:microsoft.com/office/officeart/2005/8/layout/venn2"/>
    <dgm:cxn modelId="{D93D8333-F1C7-4034-A0D5-6BE099061290}" type="presOf" srcId="{053FC633-EC0E-4FBE-BE6D-837DC1BDF014}" destId="{9D5BAB47-C86A-462D-B962-EBD53FEA0693}" srcOrd="1" destOrd="0" presId="urn:microsoft.com/office/officeart/2005/8/layout/venn2"/>
    <dgm:cxn modelId="{52D78C37-EB17-4FF4-B065-ECA1818A78F4}" srcId="{242C0989-995C-44ED-BF52-233F74355B74}" destId="{5A462A70-8EF1-4117-A0A3-8EDE58542938}" srcOrd="3" destOrd="0" parTransId="{A7BD6168-8D7D-417A-BB12-51B4F282BF57}" sibTransId="{FA8D5733-CF06-43C0-99F7-31090F692171}"/>
    <dgm:cxn modelId="{FD13523F-8E2E-4F4B-BD86-BFD670D6561F}" type="presOf" srcId="{242C0989-995C-44ED-BF52-233F74355B74}" destId="{188C78A7-F325-442F-8E94-F35DE3E5B11C}" srcOrd="0" destOrd="0" presId="urn:microsoft.com/office/officeart/2005/8/layout/venn2"/>
    <dgm:cxn modelId="{1791625E-2750-4CF0-88AC-AD1095CAFF08}" srcId="{242C0989-995C-44ED-BF52-233F74355B74}" destId="{D156E411-E42D-4179-A58F-C2581DCF32F1}" srcOrd="1" destOrd="0" parTransId="{3E4B2927-F1BE-4036-A492-0978A27E7F22}" sibTransId="{EFE92EE4-6E09-4F1D-B55F-DB19EC01C34A}"/>
    <dgm:cxn modelId="{EA1B7F59-AB46-4D24-A171-DB6F751600B9}" type="presOf" srcId="{5A462A70-8EF1-4117-A0A3-8EDE58542938}" destId="{BEA69B25-BA76-4653-A511-34BA7C4DAB95}" srcOrd="1" destOrd="0" presId="urn:microsoft.com/office/officeart/2005/8/layout/venn2"/>
    <dgm:cxn modelId="{F1428984-9622-440C-825B-B1E4E866C655}" type="presOf" srcId="{845A14BB-08B0-4DE0-8FDC-156DDEBC546F}" destId="{CC3F6C30-442F-4533-AB40-BD7616626134}" srcOrd="0" destOrd="0" presId="urn:microsoft.com/office/officeart/2005/8/layout/venn2"/>
    <dgm:cxn modelId="{367B3D94-C221-466C-8EF4-1077E78EC5E0}" type="presOf" srcId="{A3970BB3-C428-4E85-B351-AF6E66F4B1BE}" destId="{AACCB123-79EC-4CFD-AF8F-C16777BA2062}" srcOrd="0" destOrd="0" presId="urn:microsoft.com/office/officeart/2005/8/layout/venn2"/>
    <dgm:cxn modelId="{B5968FB8-39D2-479A-8FDF-9C849A60235D}" type="presOf" srcId="{D156E411-E42D-4179-A58F-C2581DCF32F1}" destId="{1740E52B-BF3B-4723-9AB0-911D5D0A696C}" srcOrd="1" destOrd="0" presId="urn:microsoft.com/office/officeart/2005/8/layout/venn2"/>
    <dgm:cxn modelId="{A59AA9CA-87AA-41CB-B1EF-4C1FD1DCEC6E}" type="presOf" srcId="{845A14BB-08B0-4DE0-8FDC-156DDEBC546F}" destId="{EAFF532F-AD88-415D-8860-CC39D34BB3E8}" srcOrd="1" destOrd="0" presId="urn:microsoft.com/office/officeart/2005/8/layout/venn2"/>
    <dgm:cxn modelId="{E24120D4-2080-4859-8397-70B36373348D}" type="presOf" srcId="{5A462A70-8EF1-4117-A0A3-8EDE58542938}" destId="{21928858-AE4F-4F33-97D1-CBCD423C09DD}" srcOrd="0" destOrd="0" presId="urn:microsoft.com/office/officeart/2005/8/layout/venn2"/>
    <dgm:cxn modelId="{1CC497F4-1112-4530-A1A0-D866BEC3B11D}" srcId="{242C0989-995C-44ED-BF52-233F74355B74}" destId="{845A14BB-08B0-4DE0-8FDC-156DDEBC546F}" srcOrd="4" destOrd="0" parTransId="{9180884E-EA78-47E3-ABA3-4EE924C29637}" sibTransId="{69FA38CE-E198-419E-BBFC-EB59D8698BA8}"/>
    <dgm:cxn modelId="{959F5530-0045-46D6-9DBF-743F31342912}" type="presParOf" srcId="{188C78A7-F325-442F-8E94-F35DE3E5B11C}" destId="{426F0042-7640-451E-80C2-ED00979A8214}" srcOrd="0" destOrd="0" presId="urn:microsoft.com/office/officeart/2005/8/layout/venn2"/>
    <dgm:cxn modelId="{4BE40FCD-EE16-4DE8-9F39-68E40D282E1A}" type="presParOf" srcId="{426F0042-7640-451E-80C2-ED00979A8214}" destId="{3F02D2C5-1A30-42C8-BBE9-4496F3C7A0DD}" srcOrd="0" destOrd="0" presId="urn:microsoft.com/office/officeart/2005/8/layout/venn2"/>
    <dgm:cxn modelId="{B6D2C3CF-4C39-4FF6-B96A-B1C68A48B64A}" type="presParOf" srcId="{426F0042-7640-451E-80C2-ED00979A8214}" destId="{9D5BAB47-C86A-462D-B962-EBD53FEA0693}" srcOrd="1" destOrd="0" presId="urn:microsoft.com/office/officeart/2005/8/layout/venn2"/>
    <dgm:cxn modelId="{B2C07616-E3E8-4DA4-80E9-C1C41097B7FE}" type="presParOf" srcId="{188C78A7-F325-442F-8E94-F35DE3E5B11C}" destId="{E10E3E38-0103-4913-B63C-AF14944C2281}" srcOrd="1" destOrd="0" presId="urn:microsoft.com/office/officeart/2005/8/layout/venn2"/>
    <dgm:cxn modelId="{B63A3EAF-85EB-4B31-A5C6-494F63E9E23E}" type="presParOf" srcId="{E10E3E38-0103-4913-B63C-AF14944C2281}" destId="{1425C347-D842-45C4-B685-FCA1682C9BD0}" srcOrd="0" destOrd="0" presId="urn:microsoft.com/office/officeart/2005/8/layout/venn2"/>
    <dgm:cxn modelId="{63719FAE-37BE-4900-A07F-F2298B587CF1}" type="presParOf" srcId="{E10E3E38-0103-4913-B63C-AF14944C2281}" destId="{1740E52B-BF3B-4723-9AB0-911D5D0A696C}" srcOrd="1" destOrd="0" presId="urn:microsoft.com/office/officeart/2005/8/layout/venn2"/>
    <dgm:cxn modelId="{BBA1074A-2F06-4738-805D-B77DED08F8FC}" type="presParOf" srcId="{188C78A7-F325-442F-8E94-F35DE3E5B11C}" destId="{0C800584-E6E4-4EC5-939D-F671BA3593CD}" srcOrd="2" destOrd="0" presId="urn:microsoft.com/office/officeart/2005/8/layout/venn2"/>
    <dgm:cxn modelId="{8B5CA73C-F1B9-4E82-904A-90CED81FADD3}" type="presParOf" srcId="{0C800584-E6E4-4EC5-939D-F671BA3593CD}" destId="{AACCB123-79EC-4CFD-AF8F-C16777BA2062}" srcOrd="0" destOrd="0" presId="urn:microsoft.com/office/officeart/2005/8/layout/venn2"/>
    <dgm:cxn modelId="{E37F6E77-DB1C-40CC-84CA-F5066A2BD141}" type="presParOf" srcId="{0C800584-E6E4-4EC5-939D-F671BA3593CD}" destId="{11706953-88E6-4D4A-A6F0-8B70A57A5280}" srcOrd="1" destOrd="0" presId="urn:microsoft.com/office/officeart/2005/8/layout/venn2"/>
    <dgm:cxn modelId="{E7E57498-6A15-4008-B364-11D77872B79F}" type="presParOf" srcId="{188C78A7-F325-442F-8E94-F35DE3E5B11C}" destId="{EE4C6211-BA12-4368-B784-E4459868AA98}" srcOrd="3" destOrd="0" presId="urn:microsoft.com/office/officeart/2005/8/layout/venn2"/>
    <dgm:cxn modelId="{4226C283-24CC-420D-970F-9DE2100C293E}" type="presParOf" srcId="{EE4C6211-BA12-4368-B784-E4459868AA98}" destId="{21928858-AE4F-4F33-97D1-CBCD423C09DD}" srcOrd="0" destOrd="0" presId="urn:microsoft.com/office/officeart/2005/8/layout/venn2"/>
    <dgm:cxn modelId="{1553EEFE-F6EE-4C76-899F-406A003EF24C}" type="presParOf" srcId="{EE4C6211-BA12-4368-B784-E4459868AA98}" destId="{BEA69B25-BA76-4653-A511-34BA7C4DAB95}" srcOrd="1" destOrd="0" presId="urn:microsoft.com/office/officeart/2005/8/layout/venn2"/>
    <dgm:cxn modelId="{8B9B128B-1793-48C8-B771-917C8D85525C}" type="presParOf" srcId="{188C78A7-F325-442F-8E94-F35DE3E5B11C}" destId="{D6F52064-8895-4C3A-9B2F-1ABE68E1C158}" srcOrd="4" destOrd="0" presId="urn:microsoft.com/office/officeart/2005/8/layout/venn2"/>
    <dgm:cxn modelId="{CA4E7595-C386-4165-90AE-5F69D2EA579E}" type="presParOf" srcId="{D6F52064-8895-4C3A-9B2F-1ABE68E1C158}" destId="{CC3F6C30-442F-4533-AB40-BD7616626134}" srcOrd="0" destOrd="0" presId="urn:microsoft.com/office/officeart/2005/8/layout/venn2"/>
    <dgm:cxn modelId="{7641F6AB-0652-4745-94B9-26406915BF79}" type="presParOf" srcId="{D6F52064-8895-4C3A-9B2F-1ABE68E1C158}" destId="{EAFF532F-AD88-415D-8860-CC39D34BB3E8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4952AB-D8F9-41FD-AED9-746F551AB7E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CD520DA6-11DE-4D29-880F-D83D7322960E}" type="pres">
      <dgm:prSet presAssocID="{294952AB-D8F9-41FD-AED9-746F551AB7E8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4DA75CFB-7F4A-4775-82DF-05F211911943}" type="presOf" srcId="{294952AB-D8F9-41FD-AED9-746F551AB7E8}" destId="{CD520DA6-11DE-4D29-880F-D83D7322960E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A0F53A-2765-4250-915A-8E4488C576D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DA0FAC2-ACAB-45B9-8AAB-7E57EA4B170B}">
      <dgm:prSet phldrT="[Text]"/>
      <dgm:spPr/>
      <dgm:t>
        <a:bodyPr/>
        <a:lstStyle/>
        <a:p>
          <a:r>
            <a:rPr lang="en-GB" dirty="0"/>
            <a:t>Network Strategic objectives</a:t>
          </a:r>
        </a:p>
      </dgm:t>
    </dgm:pt>
    <dgm:pt modelId="{20148E71-A472-41FC-89FD-4D62E79EA536}" type="parTrans" cxnId="{0139119E-5F0E-4FA7-8336-C3CD0A47663F}">
      <dgm:prSet/>
      <dgm:spPr/>
      <dgm:t>
        <a:bodyPr/>
        <a:lstStyle/>
        <a:p>
          <a:endParaRPr lang="en-GB"/>
        </a:p>
      </dgm:t>
    </dgm:pt>
    <dgm:pt modelId="{6E865907-15F0-4D31-9794-1821C8BC2E6E}" type="sibTrans" cxnId="{0139119E-5F0E-4FA7-8336-C3CD0A47663F}">
      <dgm:prSet/>
      <dgm:spPr/>
      <dgm:t>
        <a:bodyPr/>
        <a:lstStyle/>
        <a:p>
          <a:endParaRPr lang="en-GB"/>
        </a:p>
      </dgm:t>
    </dgm:pt>
    <dgm:pt modelId="{B851B335-612B-4927-B621-3426BDC4B346}">
      <dgm:prSet phldrT="[Text]"/>
      <dgm:spPr/>
      <dgm:t>
        <a:bodyPr/>
        <a:lstStyle/>
        <a:p>
          <a:r>
            <a:rPr lang="en-GB" dirty="0"/>
            <a:t>Review against ICS strategy and ops plans</a:t>
          </a:r>
        </a:p>
      </dgm:t>
    </dgm:pt>
    <dgm:pt modelId="{C3FB52D5-5D84-4737-A973-D1912A351BBD}" type="parTrans" cxnId="{DF6CB9E6-341E-4E2F-A5F6-CEB953B84E0C}">
      <dgm:prSet/>
      <dgm:spPr/>
      <dgm:t>
        <a:bodyPr/>
        <a:lstStyle/>
        <a:p>
          <a:endParaRPr lang="en-GB"/>
        </a:p>
      </dgm:t>
    </dgm:pt>
    <dgm:pt modelId="{B0BB82D9-3C7F-4431-9071-B2E5A62F4D79}" type="sibTrans" cxnId="{DF6CB9E6-341E-4E2F-A5F6-CEB953B84E0C}">
      <dgm:prSet/>
      <dgm:spPr/>
      <dgm:t>
        <a:bodyPr/>
        <a:lstStyle/>
        <a:p>
          <a:endParaRPr lang="en-GB"/>
        </a:p>
      </dgm:t>
    </dgm:pt>
    <dgm:pt modelId="{BA646507-222F-4987-A5F5-D71C87C353DE}">
      <dgm:prSet phldrT="[Text]"/>
      <dgm:spPr/>
      <dgm:t>
        <a:bodyPr/>
        <a:lstStyle/>
        <a:p>
          <a:r>
            <a:rPr lang="en-GB" dirty="0"/>
            <a:t>SWOT and PESTLE</a:t>
          </a:r>
        </a:p>
      </dgm:t>
    </dgm:pt>
    <dgm:pt modelId="{9F8B2350-49D3-42FE-A610-04779C47FC29}" type="parTrans" cxnId="{D2CBF7B9-8A83-4F0E-8D9B-1CADAE92BA10}">
      <dgm:prSet/>
      <dgm:spPr/>
      <dgm:t>
        <a:bodyPr/>
        <a:lstStyle/>
        <a:p>
          <a:endParaRPr lang="en-GB"/>
        </a:p>
      </dgm:t>
    </dgm:pt>
    <dgm:pt modelId="{382C00D5-F462-4838-B442-CCB6C7A5E19E}" type="sibTrans" cxnId="{D2CBF7B9-8A83-4F0E-8D9B-1CADAE92BA10}">
      <dgm:prSet/>
      <dgm:spPr/>
      <dgm:t>
        <a:bodyPr/>
        <a:lstStyle/>
        <a:p>
          <a:endParaRPr lang="en-GB"/>
        </a:p>
      </dgm:t>
    </dgm:pt>
    <dgm:pt modelId="{B333AC94-F1C5-48FB-B35B-F8E81CCAC9F9}">
      <dgm:prSet/>
      <dgm:spPr/>
      <dgm:t>
        <a:bodyPr/>
        <a:lstStyle/>
        <a:p>
          <a:r>
            <a:rPr lang="en-GB" dirty="0"/>
            <a:t>Network transformation objectives</a:t>
          </a:r>
        </a:p>
      </dgm:t>
    </dgm:pt>
    <dgm:pt modelId="{C904068E-E93D-45E3-A8FB-95EE4C8D652C}" type="parTrans" cxnId="{8456BD84-FCE4-4EA6-8522-169681C7949C}">
      <dgm:prSet/>
      <dgm:spPr/>
      <dgm:t>
        <a:bodyPr/>
        <a:lstStyle/>
        <a:p>
          <a:endParaRPr lang="en-GB"/>
        </a:p>
      </dgm:t>
    </dgm:pt>
    <dgm:pt modelId="{70FADEDE-ECE5-4FDA-94FD-46EAFD627E17}" type="sibTrans" cxnId="{8456BD84-FCE4-4EA6-8522-169681C7949C}">
      <dgm:prSet/>
      <dgm:spPr/>
      <dgm:t>
        <a:bodyPr/>
        <a:lstStyle/>
        <a:p>
          <a:endParaRPr lang="en-GB"/>
        </a:p>
      </dgm:t>
    </dgm:pt>
    <dgm:pt modelId="{7816CF68-A3C3-40C3-ADBD-F05E4CBE577C}">
      <dgm:prSet/>
      <dgm:spPr/>
      <dgm:t>
        <a:bodyPr/>
        <a:lstStyle/>
        <a:p>
          <a:r>
            <a:rPr lang="en-GB" dirty="0"/>
            <a:t>Network delivery plan</a:t>
          </a:r>
        </a:p>
      </dgm:t>
    </dgm:pt>
    <dgm:pt modelId="{CDC2716F-6130-428F-BBCD-635C2A62EC8B}" type="parTrans" cxnId="{ED0038CF-00FD-4D9A-850A-F70A616E8C18}">
      <dgm:prSet/>
      <dgm:spPr/>
      <dgm:t>
        <a:bodyPr/>
        <a:lstStyle/>
        <a:p>
          <a:endParaRPr lang="en-GB"/>
        </a:p>
      </dgm:t>
    </dgm:pt>
    <dgm:pt modelId="{0F831C8F-B3F1-4BA3-B3E4-C08FB484F22F}" type="sibTrans" cxnId="{ED0038CF-00FD-4D9A-850A-F70A616E8C18}">
      <dgm:prSet/>
      <dgm:spPr/>
      <dgm:t>
        <a:bodyPr/>
        <a:lstStyle/>
        <a:p>
          <a:endParaRPr lang="en-GB"/>
        </a:p>
      </dgm:t>
    </dgm:pt>
    <dgm:pt modelId="{7F999DEF-68C3-49A0-882F-F944778C3053}" type="pres">
      <dgm:prSet presAssocID="{0EA0F53A-2765-4250-915A-8E4488C576D0}" presName="Name0" presStyleCnt="0">
        <dgm:presLayoutVars>
          <dgm:dir/>
          <dgm:resizeHandles val="exact"/>
        </dgm:presLayoutVars>
      </dgm:prSet>
      <dgm:spPr/>
    </dgm:pt>
    <dgm:pt modelId="{D39B8204-6D71-4ECC-95AA-53B388A2F68D}" type="pres">
      <dgm:prSet presAssocID="{9DA0FAC2-ACAB-45B9-8AAB-7E57EA4B170B}" presName="node" presStyleLbl="node1" presStyleIdx="0" presStyleCnt="5">
        <dgm:presLayoutVars>
          <dgm:bulletEnabled val="1"/>
        </dgm:presLayoutVars>
      </dgm:prSet>
      <dgm:spPr/>
    </dgm:pt>
    <dgm:pt modelId="{C41BB6B9-F00A-4DA6-A2F9-B453D5B42D6D}" type="pres">
      <dgm:prSet presAssocID="{6E865907-15F0-4D31-9794-1821C8BC2E6E}" presName="sibTrans" presStyleLbl="sibTrans2D1" presStyleIdx="0" presStyleCnt="4"/>
      <dgm:spPr/>
    </dgm:pt>
    <dgm:pt modelId="{E35CF424-0426-4D41-8555-6C04E16D9767}" type="pres">
      <dgm:prSet presAssocID="{6E865907-15F0-4D31-9794-1821C8BC2E6E}" presName="connectorText" presStyleLbl="sibTrans2D1" presStyleIdx="0" presStyleCnt="4"/>
      <dgm:spPr/>
    </dgm:pt>
    <dgm:pt modelId="{943F85E4-3003-4D77-B9BD-C47CF72B47A8}" type="pres">
      <dgm:prSet presAssocID="{B851B335-612B-4927-B621-3426BDC4B346}" presName="node" presStyleLbl="node1" presStyleIdx="1" presStyleCnt="5">
        <dgm:presLayoutVars>
          <dgm:bulletEnabled val="1"/>
        </dgm:presLayoutVars>
      </dgm:prSet>
      <dgm:spPr/>
    </dgm:pt>
    <dgm:pt modelId="{A2D95C42-2E31-46F2-B182-C39828A87A47}" type="pres">
      <dgm:prSet presAssocID="{B0BB82D9-3C7F-4431-9071-B2E5A62F4D79}" presName="sibTrans" presStyleLbl="sibTrans2D1" presStyleIdx="1" presStyleCnt="4"/>
      <dgm:spPr/>
    </dgm:pt>
    <dgm:pt modelId="{F8D09D33-FB9B-4B57-B794-EB2F885B1BDC}" type="pres">
      <dgm:prSet presAssocID="{B0BB82D9-3C7F-4431-9071-B2E5A62F4D79}" presName="connectorText" presStyleLbl="sibTrans2D1" presStyleIdx="1" presStyleCnt="4"/>
      <dgm:spPr/>
    </dgm:pt>
    <dgm:pt modelId="{0763E050-3CD0-429A-BDAF-93B44C52B17F}" type="pres">
      <dgm:prSet presAssocID="{BA646507-222F-4987-A5F5-D71C87C353DE}" presName="node" presStyleLbl="node1" presStyleIdx="2" presStyleCnt="5">
        <dgm:presLayoutVars>
          <dgm:bulletEnabled val="1"/>
        </dgm:presLayoutVars>
      </dgm:prSet>
      <dgm:spPr/>
    </dgm:pt>
    <dgm:pt modelId="{A2BBAE8C-A3FE-463B-8FB6-3EB0D2E9AE89}" type="pres">
      <dgm:prSet presAssocID="{382C00D5-F462-4838-B442-CCB6C7A5E19E}" presName="sibTrans" presStyleLbl="sibTrans2D1" presStyleIdx="2" presStyleCnt="4"/>
      <dgm:spPr/>
    </dgm:pt>
    <dgm:pt modelId="{E521D387-6FE7-4430-AE36-694F34EA6862}" type="pres">
      <dgm:prSet presAssocID="{382C00D5-F462-4838-B442-CCB6C7A5E19E}" presName="connectorText" presStyleLbl="sibTrans2D1" presStyleIdx="2" presStyleCnt="4"/>
      <dgm:spPr/>
    </dgm:pt>
    <dgm:pt modelId="{B22D6340-BEA6-486F-A832-6F43272D1A4F}" type="pres">
      <dgm:prSet presAssocID="{B333AC94-F1C5-48FB-B35B-F8E81CCAC9F9}" presName="node" presStyleLbl="node1" presStyleIdx="3" presStyleCnt="5">
        <dgm:presLayoutVars>
          <dgm:bulletEnabled val="1"/>
        </dgm:presLayoutVars>
      </dgm:prSet>
      <dgm:spPr/>
    </dgm:pt>
    <dgm:pt modelId="{9BB970A7-16C1-48C5-97E6-41CB6077B05C}" type="pres">
      <dgm:prSet presAssocID="{70FADEDE-ECE5-4FDA-94FD-46EAFD627E17}" presName="sibTrans" presStyleLbl="sibTrans2D1" presStyleIdx="3" presStyleCnt="4"/>
      <dgm:spPr/>
    </dgm:pt>
    <dgm:pt modelId="{1D852AE8-DE49-44D9-B3E4-7A7E59436BDB}" type="pres">
      <dgm:prSet presAssocID="{70FADEDE-ECE5-4FDA-94FD-46EAFD627E17}" presName="connectorText" presStyleLbl="sibTrans2D1" presStyleIdx="3" presStyleCnt="4"/>
      <dgm:spPr/>
    </dgm:pt>
    <dgm:pt modelId="{B1209329-1DBC-4257-ABF1-16FE7B2D39AF}" type="pres">
      <dgm:prSet presAssocID="{7816CF68-A3C3-40C3-ADBD-F05E4CBE577C}" presName="node" presStyleLbl="node1" presStyleIdx="4" presStyleCnt="5">
        <dgm:presLayoutVars>
          <dgm:bulletEnabled val="1"/>
        </dgm:presLayoutVars>
      </dgm:prSet>
      <dgm:spPr/>
    </dgm:pt>
  </dgm:ptLst>
  <dgm:cxnLst>
    <dgm:cxn modelId="{9BF2F30D-1D4F-4358-874A-6B9F1EDDC922}" type="presOf" srcId="{B0BB82D9-3C7F-4431-9071-B2E5A62F4D79}" destId="{F8D09D33-FB9B-4B57-B794-EB2F885B1BDC}" srcOrd="1" destOrd="0" presId="urn:microsoft.com/office/officeart/2005/8/layout/process1"/>
    <dgm:cxn modelId="{7AEA4511-C5B8-4B29-A56F-2E6F5AFD4021}" type="presOf" srcId="{BA646507-222F-4987-A5F5-D71C87C353DE}" destId="{0763E050-3CD0-429A-BDAF-93B44C52B17F}" srcOrd="0" destOrd="0" presId="urn:microsoft.com/office/officeart/2005/8/layout/process1"/>
    <dgm:cxn modelId="{99CBBD1F-2BB1-407F-B921-777B37FB52DA}" type="presOf" srcId="{382C00D5-F462-4838-B442-CCB6C7A5E19E}" destId="{E521D387-6FE7-4430-AE36-694F34EA6862}" srcOrd="1" destOrd="0" presId="urn:microsoft.com/office/officeart/2005/8/layout/process1"/>
    <dgm:cxn modelId="{AFA83125-53A4-42BC-8B79-3A7CE1A217F0}" type="presOf" srcId="{9DA0FAC2-ACAB-45B9-8AAB-7E57EA4B170B}" destId="{D39B8204-6D71-4ECC-95AA-53B388A2F68D}" srcOrd="0" destOrd="0" presId="urn:microsoft.com/office/officeart/2005/8/layout/process1"/>
    <dgm:cxn modelId="{BF096460-7A71-4292-92B6-6476F56E21C7}" type="presOf" srcId="{B333AC94-F1C5-48FB-B35B-F8E81CCAC9F9}" destId="{B22D6340-BEA6-486F-A832-6F43272D1A4F}" srcOrd="0" destOrd="0" presId="urn:microsoft.com/office/officeart/2005/8/layout/process1"/>
    <dgm:cxn modelId="{8860FF46-5A1F-4A20-AB8E-651A961BC96E}" type="presOf" srcId="{70FADEDE-ECE5-4FDA-94FD-46EAFD627E17}" destId="{1D852AE8-DE49-44D9-B3E4-7A7E59436BDB}" srcOrd="1" destOrd="0" presId="urn:microsoft.com/office/officeart/2005/8/layout/process1"/>
    <dgm:cxn modelId="{AA30FE67-407F-448C-970F-7E038161930B}" type="presOf" srcId="{382C00D5-F462-4838-B442-CCB6C7A5E19E}" destId="{A2BBAE8C-A3FE-463B-8FB6-3EB0D2E9AE89}" srcOrd="0" destOrd="0" presId="urn:microsoft.com/office/officeart/2005/8/layout/process1"/>
    <dgm:cxn modelId="{9FC14D4F-8055-4270-8703-7F76715DF20D}" type="presOf" srcId="{6E865907-15F0-4D31-9794-1821C8BC2E6E}" destId="{C41BB6B9-F00A-4DA6-A2F9-B453D5B42D6D}" srcOrd="0" destOrd="0" presId="urn:microsoft.com/office/officeart/2005/8/layout/process1"/>
    <dgm:cxn modelId="{FEDA3E55-0D9C-412C-9675-473958BCE81D}" type="presOf" srcId="{0EA0F53A-2765-4250-915A-8E4488C576D0}" destId="{7F999DEF-68C3-49A0-882F-F944778C3053}" srcOrd="0" destOrd="0" presId="urn:microsoft.com/office/officeart/2005/8/layout/process1"/>
    <dgm:cxn modelId="{0CD58A83-73CD-47E0-AB3A-1CF1ABB61CBC}" type="presOf" srcId="{7816CF68-A3C3-40C3-ADBD-F05E4CBE577C}" destId="{B1209329-1DBC-4257-ABF1-16FE7B2D39AF}" srcOrd="0" destOrd="0" presId="urn:microsoft.com/office/officeart/2005/8/layout/process1"/>
    <dgm:cxn modelId="{8456BD84-FCE4-4EA6-8522-169681C7949C}" srcId="{0EA0F53A-2765-4250-915A-8E4488C576D0}" destId="{B333AC94-F1C5-48FB-B35B-F8E81CCAC9F9}" srcOrd="3" destOrd="0" parTransId="{C904068E-E93D-45E3-A8FB-95EE4C8D652C}" sibTransId="{70FADEDE-ECE5-4FDA-94FD-46EAFD627E17}"/>
    <dgm:cxn modelId="{0139119E-5F0E-4FA7-8336-C3CD0A47663F}" srcId="{0EA0F53A-2765-4250-915A-8E4488C576D0}" destId="{9DA0FAC2-ACAB-45B9-8AAB-7E57EA4B170B}" srcOrd="0" destOrd="0" parTransId="{20148E71-A472-41FC-89FD-4D62E79EA536}" sibTransId="{6E865907-15F0-4D31-9794-1821C8BC2E6E}"/>
    <dgm:cxn modelId="{675B45B7-1737-4132-8E49-F9802F91E05E}" type="presOf" srcId="{B0BB82D9-3C7F-4431-9071-B2E5A62F4D79}" destId="{A2D95C42-2E31-46F2-B182-C39828A87A47}" srcOrd="0" destOrd="0" presId="urn:microsoft.com/office/officeart/2005/8/layout/process1"/>
    <dgm:cxn modelId="{D2CBF7B9-8A83-4F0E-8D9B-1CADAE92BA10}" srcId="{0EA0F53A-2765-4250-915A-8E4488C576D0}" destId="{BA646507-222F-4987-A5F5-D71C87C353DE}" srcOrd="2" destOrd="0" parTransId="{9F8B2350-49D3-42FE-A610-04779C47FC29}" sibTransId="{382C00D5-F462-4838-B442-CCB6C7A5E19E}"/>
    <dgm:cxn modelId="{9A4BA3C2-9401-44FD-B405-133AD2FBFBAE}" type="presOf" srcId="{6E865907-15F0-4D31-9794-1821C8BC2E6E}" destId="{E35CF424-0426-4D41-8555-6C04E16D9767}" srcOrd="1" destOrd="0" presId="urn:microsoft.com/office/officeart/2005/8/layout/process1"/>
    <dgm:cxn modelId="{A4640EC7-C65F-4598-BA1C-F39A13282C01}" type="presOf" srcId="{70FADEDE-ECE5-4FDA-94FD-46EAFD627E17}" destId="{9BB970A7-16C1-48C5-97E6-41CB6077B05C}" srcOrd="0" destOrd="0" presId="urn:microsoft.com/office/officeart/2005/8/layout/process1"/>
    <dgm:cxn modelId="{ED8AEFCD-44CB-46BF-A2D1-DB342D092A92}" type="presOf" srcId="{B851B335-612B-4927-B621-3426BDC4B346}" destId="{943F85E4-3003-4D77-B9BD-C47CF72B47A8}" srcOrd="0" destOrd="0" presId="urn:microsoft.com/office/officeart/2005/8/layout/process1"/>
    <dgm:cxn modelId="{ED0038CF-00FD-4D9A-850A-F70A616E8C18}" srcId="{0EA0F53A-2765-4250-915A-8E4488C576D0}" destId="{7816CF68-A3C3-40C3-ADBD-F05E4CBE577C}" srcOrd="4" destOrd="0" parTransId="{CDC2716F-6130-428F-BBCD-635C2A62EC8B}" sibTransId="{0F831C8F-B3F1-4BA3-B3E4-C08FB484F22F}"/>
    <dgm:cxn modelId="{DF6CB9E6-341E-4E2F-A5F6-CEB953B84E0C}" srcId="{0EA0F53A-2765-4250-915A-8E4488C576D0}" destId="{B851B335-612B-4927-B621-3426BDC4B346}" srcOrd="1" destOrd="0" parTransId="{C3FB52D5-5D84-4737-A973-D1912A351BBD}" sibTransId="{B0BB82D9-3C7F-4431-9071-B2E5A62F4D79}"/>
    <dgm:cxn modelId="{11E919CC-EDA2-486B-AA9E-B5E98C710476}" type="presParOf" srcId="{7F999DEF-68C3-49A0-882F-F944778C3053}" destId="{D39B8204-6D71-4ECC-95AA-53B388A2F68D}" srcOrd="0" destOrd="0" presId="urn:microsoft.com/office/officeart/2005/8/layout/process1"/>
    <dgm:cxn modelId="{3937EAC4-D86B-4194-A30B-C4C47F80F723}" type="presParOf" srcId="{7F999DEF-68C3-49A0-882F-F944778C3053}" destId="{C41BB6B9-F00A-4DA6-A2F9-B453D5B42D6D}" srcOrd="1" destOrd="0" presId="urn:microsoft.com/office/officeart/2005/8/layout/process1"/>
    <dgm:cxn modelId="{B43DA0AB-43D5-45A1-A3E6-2721AF4350F3}" type="presParOf" srcId="{C41BB6B9-F00A-4DA6-A2F9-B453D5B42D6D}" destId="{E35CF424-0426-4D41-8555-6C04E16D9767}" srcOrd="0" destOrd="0" presId="urn:microsoft.com/office/officeart/2005/8/layout/process1"/>
    <dgm:cxn modelId="{AE940E55-9882-4EF1-90E2-F4BD59D0B502}" type="presParOf" srcId="{7F999DEF-68C3-49A0-882F-F944778C3053}" destId="{943F85E4-3003-4D77-B9BD-C47CF72B47A8}" srcOrd="2" destOrd="0" presId="urn:microsoft.com/office/officeart/2005/8/layout/process1"/>
    <dgm:cxn modelId="{049439FA-8E8B-467C-9B11-16ECF7713FF0}" type="presParOf" srcId="{7F999DEF-68C3-49A0-882F-F944778C3053}" destId="{A2D95C42-2E31-46F2-B182-C39828A87A47}" srcOrd="3" destOrd="0" presId="urn:microsoft.com/office/officeart/2005/8/layout/process1"/>
    <dgm:cxn modelId="{87DB3DA7-D908-489D-A392-562B377B8ABE}" type="presParOf" srcId="{A2D95C42-2E31-46F2-B182-C39828A87A47}" destId="{F8D09D33-FB9B-4B57-B794-EB2F885B1BDC}" srcOrd="0" destOrd="0" presId="urn:microsoft.com/office/officeart/2005/8/layout/process1"/>
    <dgm:cxn modelId="{8219D6E0-C34E-4CBA-8816-E49B89539EDC}" type="presParOf" srcId="{7F999DEF-68C3-49A0-882F-F944778C3053}" destId="{0763E050-3CD0-429A-BDAF-93B44C52B17F}" srcOrd="4" destOrd="0" presId="urn:microsoft.com/office/officeart/2005/8/layout/process1"/>
    <dgm:cxn modelId="{65248D30-80F9-4620-8F5A-5D76ED74BC0D}" type="presParOf" srcId="{7F999DEF-68C3-49A0-882F-F944778C3053}" destId="{A2BBAE8C-A3FE-463B-8FB6-3EB0D2E9AE89}" srcOrd="5" destOrd="0" presId="urn:microsoft.com/office/officeart/2005/8/layout/process1"/>
    <dgm:cxn modelId="{4582E9D5-2FAA-425B-B700-73FDF876800E}" type="presParOf" srcId="{A2BBAE8C-A3FE-463B-8FB6-3EB0D2E9AE89}" destId="{E521D387-6FE7-4430-AE36-694F34EA6862}" srcOrd="0" destOrd="0" presId="urn:microsoft.com/office/officeart/2005/8/layout/process1"/>
    <dgm:cxn modelId="{D1A437E0-B328-4ABE-A4CD-2167EC6914B0}" type="presParOf" srcId="{7F999DEF-68C3-49A0-882F-F944778C3053}" destId="{B22D6340-BEA6-486F-A832-6F43272D1A4F}" srcOrd="6" destOrd="0" presId="urn:microsoft.com/office/officeart/2005/8/layout/process1"/>
    <dgm:cxn modelId="{54515E85-42E5-4CB8-86D9-885EC0A6F8B4}" type="presParOf" srcId="{7F999DEF-68C3-49A0-882F-F944778C3053}" destId="{9BB970A7-16C1-48C5-97E6-41CB6077B05C}" srcOrd="7" destOrd="0" presId="urn:microsoft.com/office/officeart/2005/8/layout/process1"/>
    <dgm:cxn modelId="{23CB95F2-88C2-46ED-A642-20BA46BB126A}" type="presParOf" srcId="{9BB970A7-16C1-48C5-97E6-41CB6077B05C}" destId="{1D852AE8-DE49-44D9-B3E4-7A7E59436BDB}" srcOrd="0" destOrd="0" presId="urn:microsoft.com/office/officeart/2005/8/layout/process1"/>
    <dgm:cxn modelId="{253971DD-CA6C-4D2A-9874-0DAEC3644664}" type="presParOf" srcId="{7F999DEF-68C3-49A0-882F-F944778C3053}" destId="{B1209329-1DBC-4257-ABF1-16FE7B2D39AF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0EC7AC-A42A-40F5-BF26-0B63DFBD89B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54B2430-8E97-4486-BDCC-9A129401E3BE}" type="pres">
      <dgm:prSet presAssocID="{0D0EC7AC-A42A-40F5-BF26-0B63DFBD89B0}" presName="Name0" presStyleCnt="0">
        <dgm:presLayoutVars>
          <dgm:dir/>
          <dgm:resizeHandles val="exact"/>
        </dgm:presLayoutVars>
      </dgm:prSet>
      <dgm:spPr/>
    </dgm:pt>
  </dgm:ptLst>
  <dgm:cxnLst>
    <dgm:cxn modelId="{89578DD9-3A75-41ED-9B99-66384396071E}" type="presOf" srcId="{0D0EC7AC-A42A-40F5-BF26-0B63DFBD89B0}" destId="{454B2430-8E97-4486-BDCC-9A129401E3B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2D2C5-1A30-42C8-BBE9-4496F3C7A0DD}">
      <dsp:nvSpPr>
        <dsp:cNvPr id="0" name=""/>
        <dsp:cNvSpPr/>
      </dsp:nvSpPr>
      <dsp:spPr>
        <a:xfrm>
          <a:off x="0" y="30685"/>
          <a:ext cx="5609513" cy="56095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Strategic change</a:t>
          </a:r>
        </a:p>
      </dsp:txBody>
      <dsp:txXfrm>
        <a:off x="1752973" y="311161"/>
        <a:ext cx="2103567" cy="560951"/>
      </dsp:txXfrm>
    </dsp:sp>
    <dsp:sp modelId="{1425C347-D842-45C4-B685-FCA1682C9BD0}">
      <dsp:nvSpPr>
        <dsp:cNvPr id="0" name=""/>
        <dsp:cNvSpPr/>
      </dsp:nvSpPr>
      <dsp:spPr>
        <a:xfrm>
          <a:off x="432562" y="916093"/>
          <a:ext cx="4744389" cy="47680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>
        <a:off x="1781748" y="1190258"/>
        <a:ext cx="2046017" cy="548329"/>
      </dsp:txXfrm>
    </dsp:sp>
    <dsp:sp modelId="{AACCB123-79EC-4CFD-AF8F-C16777BA2062}">
      <dsp:nvSpPr>
        <dsp:cNvPr id="0" name=""/>
        <dsp:cNvSpPr/>
      </dsp:nvSpPr>
      <dsp:spPr>
        <a:xfrm>
          <a:off x="841427" y="1733060"/>
          <a:ext cx="3926659" cy="39266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Change control</a:t>
          </a:r>
        </a:p>
      </dsp:txBody>
      <dsp:txXfrm>
        <a:off x="1788733" y="2004000"/>
        <a:ext cx="2032046" cy="541879"/>
      </dsp:txXfrm>
    </dsp:sp>
    <dsp:sp modelId="{21928858-AE4F-4F33-97D1-CBCD423C09DD}">
      <dsp:nvSpPr>
        <dsp:cNvPr id="0" name=""/>
        <dsp:cNvSpPr/>
      </dsp:nvSpPr>
      <dsp:spPr>
        <a:xfrm>
          <a:off x="1262140" y="2574487"/>
          <a:ext cx="3085232" cy="30852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Enabling change</a:t>
          </a:r>
        </a:p>
      </dsp:txBody>
      <dsp:txXfrm>
        <a:off x="1971744" y="2852158"/>
        <a:ext cx="1666025" cy="555341"/>
      </dsp:txXfrm>
    </dsp:sp>
    <dsp:sp modelId="{CC3F6C30-442F-4533-AB40-BD7616626134}">
      <dsp:nvSpPr>
        <dsp:cNvPr id="0" name=""/>
        <dsp:cNvSpPr/>
      </dsp:nvSpPr>
      <dsp:spPr>
        <a:xfrm>
          <a:off x="1682854" y="3415914"/>
          <a:ext cx="2243805" cy="2243805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Behavioural change</a:t>
          </a:r>
        </a:p>
      </dsp:txBody>
      <dsp:txXfrm>
        <a:off x="2011451" y="3976866"/>
        <a:ext cx="1586610" cy="11219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B8204-6D71-4ECC-95AA-53B388A2F68D}">
      <dsp:nvSpPr>
        <dsp:cNvPr id="0" name=""/>
        <dsp:cNvSpPr/>
      </dsp:nvSpPr>
      <dsp:spPr>
        <a:xfrm>
          <a:off x="5694" y="2179715"/>
          <a:ext cx="1765392" cy="10592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Network Strategic objectives</a:t>
          </a:r>
        </a:p>
      </dsp:txBody>
      <dsp:txXfrm>
        <a:off x="36718" y="2210739"/>
        <a:ext cx="1703344" cy="997187"/>
      </dsp:txXfrm>
    </dsp:sp>
    <dsp:sp modelId="{C41BB6B9-F00A-4DA6-A2F9-B453D5B42D6D}">
      <dsp:nvSpPr>
        <dsp:cNvPr id="0" name=""/>
        <dsp:cNvSpPr/>
      </dsp:nvSpPr>
      <dsp:spPr>
        <a:xfrm>
          <a:off x="1947627" y="2490424"/>
          <a:ext cx="374263" cy="4378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>
        <a:off x="1947627" y="2577987"/>
        <a:ext cx="261984" cy="262691"/>
      </dsp:txXfrm>
    </dsp:sp>
    <dsp:sp modelId="{943F85E4-3003-4D77-B9BD-C47CF72B47A8}">
      <dsp:nvSpPr>
        <dsp:cNvPr id="0" name=""/>
        <dsp:cNvSpPr/>
      </dsp:nvSpPr>
      <dsp:spPr>
        <a:xfrm>
          <a:off x="2477244" y="2179715"/>
          <a:ext cx="1765392" cy="10592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Review against ICS strategy and ops plans</a:t>
          </a:r>
        </a:p>
      </dsp:txBody>
      <dsp:txXfrm>
        <a:off x="2508268" y="2210739"/>
        <a:ext cx="1703344" cy="997187"/>
      </dsp:txXfrm>
    </dsp:sp>
    <dsp:sp modelId="{A2D95C42-2E31-46F2-B182-C39828A87A47}">
      <dsp:nvSpPr>
        <dsp:cNvPr id="0" name=""/>
        <dsp:cNvSpPr/>
      </dsp:nvSpPr>
      <dsp:spPr>
        <a:xfrm>
          <a:off x="4419177" y="2490424"/>
          <a:ext cx="374263" cy="4378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>
        <a:off x="4419177" y="2577987"/>
        <a:ext cx="261984" cy="262691"/>
      </dsp:txXfrm>
    </dsp:sp>
    <dsp:sp modelId="{0763E050-3CD0-429A-BDAF-93B44C52B17F}">
      <dsp:nvSpPr>
        <dsp:cNvPr id="0" name=""/>
        <dsp:cNvSpPr/>
      </dsp:nvSpPr>
      <dsp:spPr>
        <a:xfrm>
          <a:off x="4948795" y="2179715"/>
          <a:ext cx="1765392" cy="10592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SWOT and PESTLE</a:t>
          </a:r>
        </a:p>
      </dsp:txBody>
      <dsp:txXfrm>
        <a:off x="4979819" y="2210739"/>
        <a:ext cx="1703344" cy="997187"/>
      </dsp:txXfrm>
    </dsp:sp>
    <dsp:sp modelId="{A2BBAE8C-A3FE-463B-8FB6-3EB0D2E9AE89}">
      <dsp:nvSpPr>
        <dsp:cNvPr id="0" name=""/>
        <dsp:cNvSpPr/>
      </dsp:nvSpPr>
      <dsp:spPr>
        <a:xfrm>
          <a:off x="6890727" y="2490424"/>
          <a:ext cx="374263" cy="4378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>
        <a:off x="6890727" y="2577987"/>
        <a:ext cx="261984" cy="262691"/>
      </dsp:txXfrm>
    </dsp:sp>
    <dsp:sp modelId="{B22D6340-BEA6-486F-A832-6F43272D1A4F}">
      <dsp:nvSpPr>
        <dsp:cNvPr id="0" name=""/>
        <dsp:cNvSpPr/>
      </dsp:nvSpPr>
      <dsp:spPr>
        <a:xfrm>
          <a:off x="7420345" y="2179715"/>
          <a:ext cx="1765392" cy="10592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Network transformation objectives</a:t>
          </a:r>
        </a:p>
      </dsp:txBody>
      <dsp:txXfrm>
        <a:off x="7451369" y="2210739"/>
        <a:ext cx="1703344" cy="997187"/>
      </dsp:txXfrm>
    </dsp:sp>
    <dsp:sp modelId="{9BB970A7-16C1-48C5-97E6-41CB6077B05C}">
      <dsp:nvSpPr>
        <dsp:cNvPr id="0" name=""/>
        <dsp:cNvSpPr/>
      </dsp:nvSpPr>
      <dsp:spPr>
        <a:xfrm>
          <a:off x="9362277" y="2490424"/>
          <a:ext cx="374263" cy="4378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>
        <a:off x="9362277" y="2577987"/>
        <a:ext cx="261984" cy="262691"/>
      </dsp:txXfrm>
    </dsp:sp>
    <dsp:sp modelId="{B1209329-1DBC-4257-ABF1-16FE7B2D39AF}">
      <dsp:nvSpPr>
        <dsp:cNvPr id="0" name=""/>
        <dsp:cNvSpPr/>
      </dsp:nvSpPr>
      <dsp:spPr>
        <a:xfrm>
          <a:off x="9891895" y="2179715"/>
          <a:ext cx="1765392" cy="10592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Network delivery plan</a:t>
          </a:r>
        </a:p>
      </dsp:txBody>
      <dsp:txXfrm>
        <a:off x="9922919" y="2210739"/>
        <a:ext cx="1703344" cy="9971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36380-5C31-4364-B0E1-6915AB95ACCF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D1C7E-2331-4C8F-8D24-85130A149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403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5D892-7231-480E-B46B-9954025CDDF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958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DELPHINE</a:t>
            </a:r>
          </a:p>
          <a:p>
            <a:r>
              <a:rPr lang="en-GB" dirty="0"/>
              <a:t>Quality Management System –this will become a network system due to the LIMS and MES implementations requiring three sets of SOPs and WIs into 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D1C7E-2331-4C8F-8D24-85130A14973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407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DELPHINE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D1C7E-2331-4C8F-8D24-85130A14973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833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AMANDA</a:t>
            </a:r>
          </a:p>
          <a:p>
            <a:r>
              <a:rPr lang="en-GB" i="1" dirty="0"/>
              <a:t>Individual response to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D1C7E-2331-4C8F-8D24-85130A14973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208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DELPHINE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D1C7E-2331-4C8F-8D24-85130A14973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067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0" dirty="0"/>
              <a:t>BOTH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D1C7E-2331-4C8F-8D24-85130A14973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946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AMANDA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err="1"/>
              <a:t>Youtube</a:t>
            </a:r>
            <a:r>
              <a:rPr lang="en-GB" dirty="0"/>
              <a:t> video link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Describe the different aspects of change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To start the conversation about what are the roles and responsibilities of pathology leads and SMEs as we move into the next phase of Kent &amp; Medway pathology programme </a:t>
            </a:r>
            <a:r>
              <a:rPr lang="en-GB" i="0" dirty="0">
                <a:solidFill>
                  <a:srgbClr val="FF0000"/>
                </a:solidFill>
              </a:rPr>
              <a:t>(we need to extend to the general pathology workforce as well as it is an open session)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0" dirty="0"/>
              <a:t>To discuss individual and team strategies and actions for not just managing change but thriving through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D1C7E-2331-4C8F-8D24-85130A14973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099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DELPHINE</a:t>
            </a:r>
          </a:p>
          <a:p>
            <a:r>
              <a:rPr lang="en-GB" dirty="0"/>
              <a:t>A new instrument </a:t>
            </a:r>
          </a:p>
          <a:p>
            <a:r>
              <a:rPr lang="en-GB" dirty="0"/>
              <a:t>A new workflow from manual to electronic – new roles for different staff groups, move from retrospective report to real-time auditing, reduction in wastage, reduction in patient harm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D1C7E-2331-4C8F-8D24-85130A14973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507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DELPHINE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D1C7E-2331-4C8F-8D24-85130A14973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71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AMANDA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D1C7E-2331-4C8F-8D24-85130A14973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247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AMANDA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D1C7E-2331-4C8F-8D24-85130A14973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154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D1C7E-2331-4C8F-8D24-85130A14973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467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AMANDA</a:t>
            </a:r>
          </a:p>
          <a:p>
            <a:r>
              <a:rPr lang="en-GB" dirty="0"/>
              <a:t>Working on this for the next three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D1C7E-2331-4C8F-8D24-85130A14973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578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DELPHINE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D1C7E-2331-4C8F-8D24-85130A14973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654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26B18-0D02-42C3-9369-D117940382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C6B6B6-C8D2-4E8E-A218-70E324A62E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70054-3FD6-4709-BDB8-54DE6F8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4E3D-D761-436C-A93F-5F92BEA1E7A7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E0947-FED2-419F-A9E3-F636E779D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DD89D-79CD-4525-8FC3-52BF993B0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FEC2-595A-45B1-BC1B-D5F8EBC65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726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B6CE6-0682-42EA-BC88-9B1AB64D9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F17291-83EE-4D85-AD1D-1A7C9F168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68BA5-4EDF-4324-8837-9FEDE54D4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4E3D-D761-436C-A93F-5F92BEA1E7A7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29E9B-5822-4A47-9F69-D8DB9B07F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D117F-AD9F-4729-8F3A-48ADD0E71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FEC2-595A-45B1-BC1B-D5F8EBC65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69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B188E4-FFA7-4B11-96B7-07CD89C42F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63A96-28FF-432B-8DB4-C6DFFA175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6FE7C-D45E-4A1E-8003-DA4CDB799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4E3D-D761-436C-A93F-5F92BEA1E7A7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6223E-FB6E-4564-938E-9E8DF1B94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EDE9D-68C3-46A3-AAAF-9A1D464DD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FEC2-595A-45B1-BC1B-D5F8EBC65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94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04362-6B1F-4CEF-A7FC-C21760A34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D1ACF-8432-487D-A7BA-98CA08108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3002C-33D5-4606-B2F6-7448309B5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4E3D-D761-436C-A93F-5F92BEA1E7A7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C197F-DC1B-4E04-A178-0B3DBE287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5DD59-8663-448C-B002-CB43A2196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FEC2-595A-45B1-BC1B-D5F8EBC65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064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E6E89-E9C1-4AC3-9615-5ED5DE64E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E8043-2CBC-4F82-B66E-C39C510B8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9C371-E533-4A80-8131-0DC17F1A2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4E3D-D761-436C-A93F-5F92BEA1E7A7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B2C1C-6ED0-406B-8671-3F6110386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FF90C-A55F-4B50-8D2B-262D45E41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FEC2-595A-45B1-BC1B-D5F8EBC65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18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F0DD1-95DA-4672-A00C-D084F35F5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7847C-6B2A-4AB8-999C-FBFCE3DF6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16723-5C2A-4D4E-A4C7-BD0F534B7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538388-5858-406B-B7E9-FB48F611A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4E3D-D761-436C-A93F-5F92BEA1E7A7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D7658-03C3-49DB-A120-39A0AEB66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DEECFE-A14F-4D03-A2F8-239952595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FEC2-595A-45B1-BC1B-D5F8EBC65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00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AEE1D-8D3D-48F4-953C-3DCABA858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D1658-FB48-40D6-8AD0-7FE21AF70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C2DEC8-5EB2-4C7B-A6C5-CCA94CCF6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064C18-4987-42E0-A222-85D609F5FD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0CB085-0BBE-4FEC-9F89-5C7D574557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780E88-0EC2-4BCD-ACB9-FC709DBD4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4E3D-D761-436C-A93F-5F92BEA1E7A7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B66579-EEFC-4009-B245-9098DF1C2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C35ADE-45B7-4160-89F4-27B2B546A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FEC2-595A-45B1-BC1B-D5F8EBC65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202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59BA6-E892-44F3-B782-BFA9059AF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05F081-8167-4BF9-B9A6-60B9CA54F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4E3D-D761-436C-A93F-5F92BEA1E7A7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099B0-2AE2-439C-85F8-B102ECD62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E2A85B-81CD-4793-ACCA-C2EC5E56F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FEC2-595A-45B1-BC1B-D5F8EBC65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19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395971-5477-4D5E-80A7-229D42547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4E3D-D761-436C-A93F-5F92BEA1E7A7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49580C-E5B2-4FF1-9E6D-2D41DAE93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B517C1-117D-4C14-B94E-BFFA06ED5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FEC2-595A-45B1-BC1B-D5F8EBC65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935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C2069-10B4-4004-98AA-D7C5BFC07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4B270-813B-4DC7-AC7A-7B8090BE9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9E7F15-3849-4A0A-AA5E-0269B8DC01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B8E036-7539-4C70-AC8C-0ADACC2EC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4E3D-D761-436C-A93F-5F92BEA1E7A7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5DAB96-CA3E-4057-B00A-1DF7B4DCA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AA6CF-8A14-4447-88D8-579E2154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FEC2-595A-45B1-BC1B-D5F8EBC65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972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60C0F-0F41-4108-8013-25AB27A48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89EAD9-A33C-42D3-879D-A0FCC130E6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3C3334-9B09-4EC3-88E4-ED67D47F1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8B0F7-BF87-4555-82B7-15A1BF8B9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4E3D-D761-436C-A93F-5F92BEA1E7A7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DD98AA-2981-4E4F-878F-0997A951B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B412D-84BC-4026-A141-323ECCA96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FEC2-595A-45B1-BC1B-D5F8EBC65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01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C0D81C-D727-4508-896B-D57CE9E52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B9BEA-0F7E-4DCE-9257-D50B00D31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8D99-AD6C-4E12-B20C-8B463B3B0E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B4E3D-D761-436C-A93F-5F92BEA1E7A7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FC26B-0025-41B0-B62D-05B5BA2757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03B06-7A45-459E-A2BA-51EFAD2AF0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6FEC2-595A-45B1-BC1B-D5F8EBC65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90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06BXgWbGv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B050"/>
                </a:solidFill>
              </a:rPr>
              <a:t>Change – the only constant</a:t>
            </a:r>
            <a:endParaRPr lang="en-GB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Delphine Barraclough, Business Change Manager</a:t>
            </a:r>
          </a:p>
          <a:p>
            <a:r>
              <a:rPr lang="en-GB" dirty="0"/>
              <a:t>Amanda Price, Workforce Project Director</a:t>
            </a:r>
          </a:p>
          <a:p>
            <a:r>
              <a:rPr lang="en-GB" dirty="0"/>
              <a:t>7</a:t>
            </a:r>
            <a:r>
              <a:rPr lang="en-GB" baseline="30000" dirty="0"/>
              <a:t>th</a:t>
            </a:r>
            <a:r>
              <a:rPr lang="en-GB" dirty="0"/>
              <a:t> April 2022</a:t>
            </a:r>
          </a:p>
          <a:p>
            <a:r>
              <a:rPr lang="en-GB" dirty="0">
                <a:hlinkClick r:id="rId3"/>
              </a:rPr>
              <a:t>Did You Know (Officially updated for 2022) #2022 - YouTube</a:t>
            </a:r>
            <a:endParaRPr lang="en-GB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49" name="Picture 2" descr="NHS logo for A4 10mm - RGB Blu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7" y="328710"/>
            <a:ext cx="1006475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799856" y="343325"/>
            <a:ext cx="43204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 b="1" dirty="0">
                <a:latin typeface="Arial" pitchFamily="34" charset="0"/>
                <a:ea typeface="Calibri" pitchFamily="34" charset="0"/>
                <a:cs typeface="Arial" pitchFamily="34" charset="0"/>
              </a:rPr>
              <a:t> Kent and Medway Pathology Network </a:t>
            </a:r>
            <a:endParaRPr lang="en-GB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66421" y="6237312"/>
            <a:ext cx="8260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i="1" dirty="0"/>
              <a:t>Transforming health and social care in Kent and Medway </a:t>
            </a:r>
            <a:r>
              <a:rPr lang="en-GB" sz="900" dirty="0"/>
              <a:t>is a partnership of all the NHS organisations in Kent and Medway, Kent County Council and Medway Council.  </a:t>
            </a:r>
          </a:p>
          <a:p>
            <a:r>
              <a:rPr lang="en-GB" sz="900" dirty="0"/>
              <a:t>We will work together to make health and wellbeing better than ant partner can do alone.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5520" y="154741"/>
            <a:ext cx="2490716" cy="68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199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DC3E8-CD7A-4FB0-880E-8CDC9DC65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rgbClr val="00B050"/>
                </a:solidFill>
              </a:rPr>
              <a:t>Change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E8A4C-D9DF-4747-9A39-EBDF8BC38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dirty="0"/>
              <a:t>Change management process – aligned to the QMS, which needs to align to the contractual obligations </a:t>
            </a:r>
          </a:p>
          <a:p>
            <a:pPr lvl="1">
              <a:spcBef>
                <a:spcPts val="1200"/>
              </a:spcBef>
            </a:pPr>
            <a:r>
              <a:rPr lang="en-GB" sz="2800" dirty="0"/>
              <a:t>Details the action to be taken if a change to the original plan is required</a:t>
            </a:r>
          </a:p>
          <a:p>
            <a:pPr lvl="2">
              <a:spcBef>
                <a:spcPts val="1200"/>
              </a:spcBef>
            </a:pPr>
            <a:r>
              <a:rPr lang="en-GB" sz="2800" dirty="0"/>
              <a:t>Will be part of the contract management arrangements for LIMS and MES</a:t>
            </a:r>
          </a:p>
        </p:txBody>
      </p:sp>
    </p:spTree>
    <p:extLst>
      <p:ext uri="{BB962C8B-B14F-4D97-AF65-F5344CB8AC3E}">
        <p14:creationId xmlns:p14="http://schemas.microsoft.com/office/powerpoint/2010/main" val="1613822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0D80F-6D90-4CE9-BB0F-E478CD593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216"/>
            <a:ext cx="10515600" cy="884907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00B050"/>
                </a:solidFill>
              </a:rPr>
              <a:t>Enabling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6C711-B4C6-4CC0-BF5B-78735EECC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283" y="1107346"/>
            <a:ext cx="8439323" cy="2790097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GB" dirty="0"/>
              <a:t>What needs to change in order to deliver the business change?</a:t>
            </a:r>
          </a:p>
          <a:p>
            <a:pPr lvl="1">
              <a:spcAft>
                <a:spcPts val="1200"/>
              </a:spcAft>
            </a:pPr>
            <a:r>
              <a:rPr lang="en-GB" sz="2800" dirty="0"/>
              <a:t>WHO - Workforce changes – role, number, skill mix, task, shift pattern, team structure, training needs</a:t>
            </a:r>
          </a:p>
          <a:p>
            <a:pPr lvl="1">
              <a:spcAft>
                <a:spcPts val="1200"/>
              </a:spcAft>
            </a:pPr>
            <a:r>
              <a:rPr lang="en-GB" sz="2800" dirty="0"/>
              <a:t>WHERE – Discipline/space changes – where a ‘to be’ process is undertaken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1F99D7-5382-4BC9-932F-C10A3997F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485" y="4031666"/>
            <a:ext cx="8376630" cy="259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39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F5348-81C9-4FE7-99FC-F6C61108C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127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00B050"/>
                </a:solidFill>
              </a:rPr>
              <a:t>Behavioural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A76A7-1859-492E-A03F-9714A83BC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5127"/>
            <a:ext cx="10931554" cy="4901836"/>
          </a:xfrm>
        </p:spPr>
        <p:txBody>
          <a:bodyPr>
            <a:normAutofit/>
          </a:bodyPr>
          <a:lstStyle/>
          <a:p>
            <a:r>
              <a:rPr lang="en-GB" dirty="0"/>
              <a:t>80% of change is about people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C780FD-9EF1-40AD-B6BD-49EFB14E4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41" y="2450549"/>
            <a:ext cx="7815608" cy="36467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1A0280-BCD5-4C31-9E92-F1EF3969AE49}"/>
              </a:ext>
            </a:extLst>
          </p:cNvPr>
          <p:cNvSpPr txBox="1"/>
          <p:nvPr/>
        </p:nvSpPr>
        <p:spPr>
          <a:xfrm>
            <a:off x="339042" y="2132996"/>
            <a:ext cx="2927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Kubler Ross</a:t>
            </a:r>
          </a:p>
        </p:txBody>
      </p:sp>
    </p:spTree>
    <p:extLst>
      <p:ext uri="{BB962C8B-B14F-4D97-AF65-F5344CB8AC3E}">
        <p14:creationId xmlns:p14="http://schemas.microsoft.com/office/powerpoint/2010/main" val="220383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1BE86-60B1-4B67-93A7-61CADB630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Lewin’s Change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06884-3ADE-4C61-A35D-8065E9B3D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71BBA0-9CBB-4519-A437-548C34323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412" y="1825625"/>
            <a:ext cx="7049973" cy="414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32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5A382-D627-4354-B5CC-C0D4447A1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93970" cy="466725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C5F995-FCE2-460F-8F51-94413C268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284" y="2249322"/>
            <a:ext cx="5579420" cy="376173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54FDF07-636B-4DFF-A089-60E3224018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Kotter’s 8 stage model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963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1113A-F67E-4D62-A2AC-D9D4C3595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840741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00B050"/>
                </a:solidFill>
              </a:rPr>
              <a:t>Contributing to aspects of change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6382BB8-D569-4776-A40F-EC0DDECB8E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689482"/>
              </p:ext>
            </p:extLst>
          </p:nvPr>
        </p:nvGraphicFramePr>
        <p:xfrm>
          <a:off x="838200" y="1154383"/>
          <a:ext cx="10515600" cy="4549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39400173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25664415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1434153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53816472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33188174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400552481"/>
                    </a:ext>
                  </a:extLst>
                </a:gridCol>
              </a:tblGrid>
              <a:tr h="1190083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Strategic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Business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Change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Enabling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Behavioural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770793"/>
                  </a:ext>
                </a:extLst>
              </a:tr>
              <a:tr h="2193624">
                <a:tc>
                  <a:txBody>
                    <a:bodyPr/>
                    <a:lstStyle/>
                    <a:p>
                      <a:r>
                        <a:rPr lang="en-GB" sz="2000" dirty="0"/>
                        <a:t>Example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&gt; Highlight local, regional and national developments impacting on network strategic objectives</a:t>
                      </a:r>
                      <a:b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&gt; Review the outputs of process mapping and harmonisation to ensure alignment with service/organisational requirements</a:t>
                      </a:r>
                      <a:b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&gt; Receive reports on changes to agreed baselines and approve where required.</a:t>
                      </a: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&gt; Develop new SOPs for agreed processes</a:t>
                      </a: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&gt; Identify and highlight barriers to change and solutions </a:t>
                      </a: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3239343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3392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1113A-F67E-4D62-A2AC-D9D4C3595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925"/>
            <a:ext cx="10515600" cy="1155881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00B050"/>
                </a:solidFill>
              </a:rPr>
              <a:t>How can I as an individual and/or my team contribute?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6382BB8-D569-4776-A40F-EC0DDECB8E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4942277"/>
              </p:ext>
            </p:extLst>
          </p:nvPr>
        </p:nvGraphicFramePr>
        <p:xfrm>
          <a:off x="597111" y="1675130"/>
          <a:ext cx="10515600" cy="4216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8059">
                  <a:extLst>
                    <a:ext uri="{9D8B030D-6E8A-4147-A177-3AD203B41FA5}">
                      <a16:colId xmlns:a16="http://schemas.microsoft.com/office/drawing/2014/main" val="1394001732"/>
                    </a:ext>
                  </a:extLst>
                </a:gridCol>
                <a:gridCol w="1480008">
                  <a:extLst>
                    <a:ext uri="{9D8B030D-6E8A-4147-A177-3AD203B41FA5}">
                      <a16:colId xmlns:a16="http://schemas.microsoft.com/office/drawing/2014/main" val="2256644158"/>
                    </a:ext>
                  </a:extLst>
                </a:gridCol>
                <a:gridCol w="1442301">
                  <a:extLst>
                    <a:ext uri="{9D8B030D-6E8A-4147-A177-3AD203B41FA5}">
                      <a16:colId xmlns:a16="http://schemas.microsoft.com/office/drawing/2014/main" val="414341534"/>
                    </a:ext>
                  </a:extLst>
                </a:gridCol>
                <a:gridCol w="1923068">
                  <a:extLst>
                    <a:ext uri="{9D8B030D-6E8A-4147-A177-3AD203B41FA5}">
                      <a16:colId xmlns:a16="http://schemas.microsoft.com/office/drawing/2014/main" val="3538164721"/>
                    </a:ext>
                  </a:extLst>
                </a:gridCol>
                <a:gridCol w="1715678">
                  <a:extLst>
                    <a:ext uri="{9D8B030D-6E8A-4147-A177-3AD203B41FA5}">
                      <a16:colId xmlns:a16="http://schemas.microsoft.com/office/drawing/2014/main" val="2331881741"/>
                    </a:ext>
                  </a:extLst>
                </a:gridCol>
                <a:gridCol w="1606486">
                  <a:extLst>
                    <a:ext uri="{9D8B030D-6E8A-4147-A177-3AD203B41FA5}">
                      <a16:colId xmlns:a16="http://schemas.microsoft.com/office/drawing/2014/main" val="3400552481"/>
                    </a:ext>
                  </a:extLst>
                </a:gridCol>
              </a:tblGrid>
              <a:tr h="184450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Strategic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Business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Change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Enabling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Behavioural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770793"/>
                  </a:ext>
                </a:extLst>
              </a:tr>
              <a:tr h="2371502">
                <a:tc>
                  <a:txBody>
                    <a:bodyPr/>
                    <a:lstStyle/>
                    <a:p>
                      <a:r>
                        <a:rPr lang="en-GB" sz="1600" dirty="0"/>
                        <a:t>YOUR IDEAS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3239343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2746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98A231-DD90-48B9-AD62-8E1445C12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30" y="1444487"/>
            <a:ext cx="10168739" cy="54135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08E832-4AA3-41C1-AABD-FF8060E6C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rgbClr val="00B050"/>
                </a:solidFill>
              </a:rPr>
              <a:t>Change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C47BE-EBA3-42BB-830C-FD72FB30C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488"/>
            <a:ext cx="10515600" cy="4732476"/>
          </a:xfrm>
        </p:spPr>
        <p:txBody>
          <a:bodyPr/>
          <a:lstStyle/>
          <a:p>
            <a:pPr marL="0" indent="0" algn="ctr">
              <a:spcAft>
                <a:spcPts val="1200"/>
              </a:spcAft>
              <a:buNone/>
            </a:pPr>
            <a:r>
              <a:rPr lang="en-GB" sz="3200" b="1" i="1" dirty="0"/>
              <a:t>The change strategy is a key enabler of any major programme of work and we have three aims for this presentation</a:t>
            </a:r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4220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8E832-4AA3-41C1-AABD-FF8060E6C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rgbClr val="00B050"/>
                </a:solidFill>
              </a:rPr>
              <a:t>Change and Transformation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C47BE-EBA3-42BB-830C-FD72FB30C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the difference?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lvl="1"/>
            <a:endParaRPr lang="en-GB" sz="2800" dirty="0"/>
          </a:p>
          <a:p>
            <a:pPr lvl="1"/>
            <a:endParaRPr lang="en-GB" sz="2800" dirty="0"/>
          </a:p>
          <a:p>
            <a:pPr lvl="1"/>
            <a:r>
              <a:rPr lang="en-GB" sz="2800" dirty="0"/>
              <a:t>Why is transformation important?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7CAC78-9E30-470C-94ED-96C9C9661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023" y="2224988"/>
            <a:ext cx="2127872" cy="21205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619C19-DB27-4907-91A1-BB06F365A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2118" y="1918981"/>
            <a:ext cx="4796529" cy="302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67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8E832-4AA3-41C1-AABD-FF8060E6C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rgbClr val="00B050"/>
                </a:solidFill>
              </a:rPr>
              <a:t>Change and Transformation in the Pathology Network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6E46FA5-5A95-4F11-B235-3B52053BD9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639326"/>
              </p:ext>
            </p:extLst>
          </p:nvPr>
        </p:nvGraphicFramePr>
        <p:xfrm>
          <a:off x="838200" y="1825624"/>
          <a:ext cx="10059100" cy="4220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550">
                  <a:extLst>
                    <a:ext uri="{9D8B030D-6E8A-4147-A177-3AD203B41FA5}">
                      <a16:colId xmlns:a16="http://schemas.microsoft.com/office/drawing/2014/main" val="175112784"/>
                    </a:ext>
                  </a:extLst>
                </a:gridCol>
                <a:gridCol w="5029550">
                  <a:extLst>
                    <a:ext uri="{9D8B030D-6E8A-4147-A177-3AD203B41FA5}">
                      <a16:colId xmlns:a16="http://schemas.microsoft.com/office/drawing/2014/main" val="135666232"/>
                    </a:ext>
                  </a:extLst>
                </a:gridCol>
              </a:tblGrid>
              <a:tr h="581751">
                <a:tc>
                  <a:txBody>
                    <a:bodyPr/>
                    <a:lstStyle/>
                    <a:p>
                      <a:r>
                        <a:rPr lang="en-GB" dirty="0"/>
                        <a:t>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Transformation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281972"/>
                  </a:ext>
                </a:extLst>
              </a:tr>
              <a:tr h="581751">
                <a:tc>
                  <a:txBody>
                    <a:bodyPr/>
                    <a:lstStyle/>
                    <a:p>
                      <a:r>
                        <a:rPr lang="en-GB" i="0" dirty="0"/>
                        <a:t>Upgraded analyser in a single 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WinPath Enterprise v7.24 SP3 LIMS Implementation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174200"/>
                  </a:ext>
                </a:extLst>
              </a:tr>
              <a:tr h="730066">
                <a:tc>
                  <a:txBody>
                    <a:bodyPr/>
                    <a:lstStyle/>
                    <a:p>
                      <a:r>
                        <a:rPr lang="en-GB" i="0" dirty="0"/>
                        <a:t>Successful business case for an additional administrator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Network-wide Managed Equipment Services contract procurement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354372"/>
                  </a:ext>
                </a:extLst>
              </a:tr>
              <a:tr h="581751">
                <a:tc>
                  <a:txBody>
                    <a:bodyPr/>
                    <a:lstStyle/>
                    <a:p>
                      <a:r>
                        <a:rPr lang="en-GB" i="0" dirty="0"/>
                        <a:t>Faster printer in department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New GP &amp; Community Order Comms System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594396"/>
                  </a:ext>
                </a:extLst>
              </a:tr>
              <a:tr h="581751">
                <a:tc>
                  <a:txBody>
                    <a:bodyPr/>
                    <a:lstStyle/>
                    <a:p>
                      <a:r>
                        <a:rPr lang="en-GB" i="0" dirty="0"/>
                        <a:t>Job share between two colleagues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0" dirty="0"/>
                        <a:t>Building a sustainable workforce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766830"/>
                  </a:ext>
                </a:extLst>
              </a:tr>
              <a:tr h="58175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957139"/>
                  </a:ext>
                </a:extLst>
              </a:tr>
              <a:tr h="58175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429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1843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0E378-9A7D-407B-9DB3-8DA2CF57F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85" y="264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00B050"/>
                </a:solidFill>
              </a:rPr>
              <a:t>Aspects of Change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908FF5-6DB9-47CC-81E8-22C5D37CEE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3090696"/>
              </p:ext>
            </p:extLst>
          </p:nvPr>
        </p:nvGraphicFramePr>
        <p:xfrm>
          <a:off x="838200" y="1825625"/>
          <a:ext cx="10515600" cy="4810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E60C469-F1F9-4C32-B2F5-20B912C72F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8120940"/>
              </p:ext>
            </p:extLst>
          </p:nvPr>
        </p:nvGraphicFramePr>
        <p:xfrm>
          <a:off x="3143557" y="925823"/>
          <a:ext cx="5609514" cy="5709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8B22D38-B298-43A2-B2D8-A2665E9120AD}"/>
              </a:ext>
            </a:extLst>
          </p:cNvPr>
          <p:cNvSpPr txBox="1"/>
          <p:nvPr/>
        </p:nvSpPr>
        <p:spPr>
          <a:xfrm>
            <a:off x="4769964" y="2099135"/>
            <a:ext cx="1178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Business change</a:t>
            </a:r>
          </a:p>
        </p:txBody>
      </p:sp>
    </p:spTree>
    <p:extLst>
      <p:ext uri="{BB962C8B-B14F-4D97-AF65-F5344CB8AC3E}">
        <p14:creationId xmlns:p14="http://schemas.microsoft.com/office/powerpoint/2010/main" val="4220064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42316-F2DF-426E-AA31-34085656C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Strategic Change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079310E-3DF1-49CB-899B-9D53C5E71E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8409316"/>
              </p:ext>
            </p:extLst>
          </p:nvPr>
        </p:nvGraphicFramePr>
        <p:xfrm>
          <a:off x="838200" y="3862632"/>
          <a:ext cx="10983012" cy="4914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A57D1B6-6BEC-4089-B2DD-C6BF545A93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1848545"/>
              </p:ext>
            </p:extLst>
          </p:nvPr>
        </p:nvGraphicFramePr>
        <p:xfrm>
          <a:off x="134911" y="-109893"/>
          <a:ext cx="1166298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D8287B6-E020-4036-85B8-C74FB1C870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8626375"/>
              </p:ext>
            </p:extLst>
          </p:nvPr>
        </p:nvGraphicFramePr>
        <p:xfrm>
          <a:off x="394106" y="896233"/>
          <a:ext cx="8128000" cy="5423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369122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F06CD-D0A4-41D4-8FA1-8D234B5DE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339"/>
          </a:xfrm>
        </p:spPr>
        <p:txBody>
          <a:bodyPr/>
          <a:lstStyle/>
          <a:p>
            <a:r>
              <a:rPr lang="en-GB" sz="3200" b="1" dirty="0"/>
              <a:t>The 7 Domains that characterise a Pathology Network are:</a:t>
            </a:r>
            <a:endParaRPr lang="en-GB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4DEE5B2-DC40-49B5-9806-4B907BC9868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07464"/>
          <a:ext cx="10515600" cy="5266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4360">
                  <a:extLst>
                    <a:ext uri="{9D8B030D-6E8A-4147-A177-3AD203B41FA5}">
                      <a16:colId xmlns:a16="http://schemas.microsoft.com/office/drawing/2014/main" val="2367987025"/>
                    </a:ext>
                  </a:extLst>
                </a:gridCol>
                <a:gridCol w="8651240">
                  <a:extLst>
                    <a:ext uri="{9D8B030D-6E8A-4147-A177-3AD203B41FA5}">
                      <a16:colId xmlns:a16="http://schemas.microsoft.com/office/drawing/2014/main" val="3301513508"/>
                    </a:ext>
                  </a:extLst>
                </a:gridCol>
              </a:tblGrid>
              <a:tr h="894236">
                <a:tc>
                  <a:txBody>
                    <a:bodyPr/>
                    <a:lstStyle/>
                    <a:p>
                      <a:r>
                        <a:rPr lang="en-GB" dirty="0"/>
                        <a:t>Governance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 single governance model signed off by all network member Trust and ICS Boards, with clear clinical and operational leadership arrangements where dissolution would require Trust Board approval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014287"/>
                  </a:ext>
                </a:extLst>
              </a:tr>
              <a:tr h="629277">
                <a:tc>
                  <a:txBody>
                    <a:bodyPr/>
                    <a:lstStyle/>
                    <a:p>
                      <a:r>
                        <a:rPr lang="en-GB" b="1" dirty="0"/>
                        <a:t>Leadership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 single accountable officer appointed at network level e.g. Network SRO, and other leadership roles defined and appointed 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827593"/>
                  </a:ext>
                </a:extLst>
              </a:tr>
              <a:tr h="629277">
                <a:tc>
                  <a:txBody>
                    <a:bodyPr/>
                    <a:lstStyle/>
                    <a:p>
                      <a:r>
                        <a:rPr lang="en-GB" b="1" dirty="0"/>
                        <a:t>Operational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Operational consolidation of services at agreed sites and integration into clinical pathways and business models signed off by Trust Boards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781391"/>
                  </a:ext>
                </a:extLst>
              </a:tr>
              <a:tr h="894236">
                <a:tc>
                  <a:txBody>
                    <a:bodyPr/>
                    <a:lstStyle/>
                    <a:p>
                      <a:r>
                        <a:rPr lang="en-GB" b="1" dirty="0"/>
                        <a:t>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 common quality management process and methodology for oversight of performance, quality and clinical governance including working with local, regional and national systems such as PQAD and single UKAS accreditation process.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46129"/>
                  </a:ext>
                </a:extLst>
              </a:tr>
              <a:tr h="894236">
                <a:tc>
                  <a:txBody>
                    <a:bodyPr/>
                    <a:lstStyle/>
                    <a:p>
                      <a:r>
                        <a:rPr lang="en-GB" b="1" dirty="0"/>
                        <a:t>IT and digital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 digital roadmap setting out how the network will achieve digital interoperability across the whole local healthcare system and digitization of cellular pathology services with shared digital pathology reporting.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076210"/>
                  </a:ext>
                </a:extLst>
              </a:tr>
              <a:tr h="629277">
                <a:tc>
                  <a:txBody>
                    <a:bodyPr/>
                    <a:lstStyle/>
                    <a:p>
                      <a:r>
                        <a:rPr lang="en-GB" b="1" dirty="0"/>
                        <a:t>Workforce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Agreed workforce strategy for passporting/mobility, Skill mix (including the role of clinical scientists), training and CPD and recruitment and retention, managed via a Network workforce lead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301546"/>
                  </a:ext>
                </a:extLst>
              </a:tr>
              <a:tr h="695517">
                <a:tc>
                  <a:txBody>
                    <a:bodyPr/>
                    <a:lstStyle/>
                    <a:p>
                      <a:r>
                        <a:rPr lang="en-GB" b="1" dirty="0"/>
                        <a:t>Shared supply chain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 shared joint procurement strategy with robust supply chain and joint purchasing at scale for example shared Managed Service Contract across the network, or a clear process and timeline to achieve one.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690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712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ACD4A4B-0D69-470A-9327-842B26A4C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778" y="0"/>
            <a:ext cx="9557725" cy="672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6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8CD1D-ACA1-4905-AAE0-BEFC7C3E8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rgbClr val="00B050"/>
                </a:solidFill>
              </a:rPr>
              <a:t>Business Change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5CEA5D-61FA-4757-BC0A-70D2350500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8158" y="2308486"/>
            <a:ext cx="9551068" cy="29090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443186-C977-4CA0-958D-9C1613CC8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7931" y="3654715"/>
            <a:ext cx="1902117" cy="88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82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828</Words>
  <Application>Microsoft Office PowerPoint</Application>
  <PresentationFormat>Widescreen</PresentationFormat>
  <Paragraphs>131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Change – the only constant</vt:lpstr>
      <vt:lpstr>Change Strategy</vt:lpstr>
      <vt:lpstr>Change and Transformation</vt:lpstr>
      <vt:lpstr>Change and Transformation in the Pathology Network</vt:lpstr>
      <vt:lpstr>Aspects of Change</vt:lpstr>
      <vt:lpstr>Strategic Change</vt:lpstr>
      <vt:lpstr>The 7 Domains that characterise a Pathology Network are:</vt:lpstr>
      <vt:lpstr>PowerPoint Presentation</vt:lpstr>
      <vt:lpstr>Business Change</vt:lpstr>
      <vt:lpstr>Change Control</vt:lpstr>
      <vt:lpstr>Enabling change</vt:lpstr>
      <vt:lpstr>Behavioural change</vt:lpstr>
      <vt:lpstr>Lewin’s Change Model</vt:lpstr>
      <vt:lpstr>Kotter’s 8 stage model </vt:lpstr>
      <vt:lpstr>Contributing to aspects of change</vt:lpstr>
      <vt:lpstr>How can I as an individual and/or my team contribute?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PRICE</dc:creator>
  <cp:lastModifiedBy>BHOGAL, Manpreet (NHS KENT AND MEDWAY CCG)</cp:lastModifiedBy>
  <cp:revision>45</cp:revision>
  <dcterms:created xsi:type="dcterms:W3CDTF">2021-05-20T13:09:26Z</dcterms:created>
  <dcterms:modified xsi:type="dcterms:W3CDTF">2022-04-11T16:49:32Z</dcterms:modified>
</cp:coreProperties>
</file>